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342" r:id="rId3"/>
    <p:sldId id="344" r:id="rId4"/>
    <p:sldId id="345" r:id="rId5"/>
    <p:sldId id="346" r:id="rId6"/>
    <p:sldId id="347" r:id="rId7"/>
    <p:sldId id="348" r:id="rId8"/>
    <p:sldId id="365" r:id="rId9"/>
    <p:sldId id="360" r:id="rId10"/>
    <p:sldId id="361" r:id="rId11"/>
    <p:sldId id="362" r:id="rId12"/>
    <p:sldId id="364" r:id="rId13"/>
    <p:sldId id="353" r:id="rId14"/>
    <p:sldId id="351" r:id="rId15"/>
    <p:sldId id="339" r:id="rId16"/>
    <p:sldId id="34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0000CC"/>
    <a:srgbClr val="CC0099"/>
    <a:srgbClr val="339933"/>
    <a:srgbClr val="006600"/>
    <a:srgbClr val="CC3300"/>
    <a:srgbClr val="FFFF00"/>
    <a:srgbClr val="660033"/>
    <a:srgbClr val="8000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0C52D0-35DF-4610-8BD2-EFA1A1EAE018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28752-FFF0-4A8F-9277-B5ED7B387E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4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128752-FFF0-4A8F-9277-B5ED7B387E5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536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128752-FFF0-4A8F-9277-B5ED7B387E5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571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19BA2F8-5145-4E70-A8A3-A7667C16EF5A}" type="slidenum">
              <a:rPr lang="en-US" altLang="en-US" smtClean="0">
                <a:latin typeface="Arial" pitchFamily="34" charset="0"/>
              </a:rPr>
              <a:pPr eaLnBrk="1" hangingPunct="1"/>
              <a:t>15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F771A7D-09D9-4003-8907-CA649E11B5CE}" type="slidenum">
              <a:rPr lang="en-US" altLang="en-US" smtClean="0">
                <a:latin typeface="Arial" pitchFamily="34" charset="0"/>
              </a:rPr>
              <a:pPr eaLnBrk="1" hangingPunct="1"/>
              <a:t>16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090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785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428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238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1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791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03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235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523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89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73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6441D-86C8-4D54-9E49-0441CE5A2CE4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963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audio" Target="../media/audio1.wav"/><Relationship Id="rId7" Type="http://schemas.openxmlformats.org/officeDocument/2006/relationships/image" Target="../media/image3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audio" Target="../media/audio2.wav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8763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WELL 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89916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6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304800"/>
            <a:ext cx="9144000" cy="1371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" y="2209800"/>
            <a:ext cx="8991600" cy="103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5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"/>
            <a:ext cx="9144000" cy="14763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795652"/>
            <a:ext cx="8915400" cy="3962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15200" y="20574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2272" y="3048000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had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77000" y="3048000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had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4091" y="3776852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endParaRPr lang="en-US" sz="5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5127" y="480060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endParaRPr lang="en-US" sz="4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42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876300"/>
            <a:ext cx="9144000" cy="12573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36173"/>
            <a:ext cx="8229600" cy="135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1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29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75" y="1506577"/>
            <a:ext cx="45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66675" y="2068473"/>
            <a:ext cx="5810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5" y="2616042"/>
            <a:ext cx="469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5" y="3152001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575" y="3630573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5" y="4207491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257800"/>
            <a:ext cx="333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66675" y="5784771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66675" y="6311742"/>
            <a:ext cx="58102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2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0"/>
            <a:ext cx="4476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0"/>
            <a:ext cx="5943600" cy="685799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257800" y="2345472"/>
            <a:ext cx="1600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</a:t>
            </a:r>
            <a:endParaRPr lang="en-US" sz="10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40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7708"/>
            <a:ext cx="2438400" cy="68302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066800"/>
            <a:ext cx="60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en-US" sz="3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04800"/>
            <a:ext cx="76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" y="19812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" y="35814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8100" y="4419600"/>
            <a:ext cx="8001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en-US" sz="3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50800" y="52578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63500" y="60960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en-US" sz="30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0"/>
            <a:ext cx="6172200" cy="685799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00600" y="4409748"/>
            <a:ext cx="1981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endParaRPr lang="en-US" sz="70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02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-1"/>
            <a:ext cx="24384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18" y="228600"/>
            <a:ext cx="60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25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934998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en-US" sz="3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622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8100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en-US" sz="3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3855" y="4570529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27709" y="54102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B050"/>
                </a:solidFill>
              </a:rPr>
              <a:t> 20</a:t>
            </a:r>
            <a:endParaRPr lang="en-US" sz="3000" b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3855" y="6116598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0000CC"/>
                </a:solidFill>
              </a:rPr>
              <a:t>19</a:t>
            </a:r>
            <a:endParaRPr lang="en-US" sz="3000" b="1" dirty="0">
              <a:solidFill>
                <a:srgbClr val="0000CC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6096000" cy="68579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292437" y="4114707"/>
            <a:ext cx="1503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endParaRPr lang="en-US" sz="8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106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600" y="152400"/>
            <a:ext cx="6019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REVISION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8036" y="1071287"/>
            <a:ext cx="796636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FORM of </a:t>
            </a:r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Simple past tense 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9990" y="2209800"/>
            <a:ext cx="148936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(+)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3218" y="2209800"/>
            <a:ext cx="651856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S +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V(2/ed)</a:t>
            </a:r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+ O</a:t>
            </a:r>
            <a:endParaRPr lang="en-US" sz="45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8036" y="3352800"/>
            <a:ext cx="148936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(-)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64672" y="3429000"/>
            <a:ext cx="783128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S +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didn’t</a:t>
            </a:r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V(bare-inf)</a:t>
            </a:r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+ O</a:t>
            </a:r>
            <a:endParaRPr lang="en-US" sz="45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3844" y="4622539"/>
            <a:ext cx="148936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(?)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2771" y="4631906"/>
            <a:ext cx="751262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Did</a:t>
            </a:r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+ S +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V(bare-inf)</a:t>
            </a:r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 + O ? </a:t>
            </a:r>
            <a:endParaRPr lang="en-US" sz="45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41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8984"/>
            <a:ext cx="8974282" cy="1133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00200"/>
            <a:ext cx="8991600" cy="515120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9100" y="237831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met</a:t>
            </a:r>
            <a:endParaRPr lang="en-US" sz="4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68937" y="237831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3000" y="3035380"/>
            <a:ext cx="213360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bought</a:t>
            </a:r>
            <a:endParaRPr lang="en-US" sz="37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95600" y="365760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had</a:t>
            </a:r>
            <a:endParaRPr lang="en-US" sz="45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67000" y="4423696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saw</a:t>
            </a:r>
            <a:endParaRPr lang="en-US" sz="45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001000" y="4409058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got</a:t>
            </a:r>
            <a:endParaRPr lang="en-US" sz="45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05400" y="502920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felt</a:t>
            </a:r>
            <a:endParaRPr lang="en-US" sz="45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71600" y="13855"/>
            <a:ext cx="4648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EXERCISE 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70297"/>
            <a:ext cx="3886200" cy="67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4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19" grpId="0"/>
      <p:bldP spid="20" grpId="0"/>
      <p:bldP spid="21" grpId="0"/>
      <p:bldP spid="22" grpId="0"/>
      <p:bldP spid="2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" y="228600"/>
            <a:ext cx="9095509" cy="990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19200"/>
            <a:ext cx="89154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0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95509" cy="933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3600" y="74354"/>
            <a:ext cx="434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id you wear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" y="762000"/>
            <a:ext cx="9067799" cy="914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04109" y="1604882"/>
            <a:ext cx="434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id you meet</a:t>
            </a:r>
            <a:endParaRPr lang="en-US" sz="4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772391" y="1801090"/>
            <a:ext cx="685800" cy="39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4" y="2331657"/>
            <a:ext cx="9074725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04109" y="2976090"/>
            <a:ext cx="44577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id you get home</a:t>
            </a:r>
            <a:endParaRPr lang="en-US" sz="45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786246" y="3159457"/>
            <a:ext cx="713509" cy="392415"/>
          </a:xfrm>
          <a:prstGeom prst="rightArrow">
            <a:avLst>
              <a:gd name="adj1" fmla="val 50000"/>
              <a:gd name="adj2" fmla="val 32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0528"/>
            <a:ext cx="9095509" cy="79439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04109" y="4427370"/>
            <a:ext cx="410440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did you go</a:t>
            </a:r>
            <a:endParaRPr lang="en-US" sz="45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772391" y="4704067"/>
            <a:ext cx="727364" cy="392415"/>
          </a:xfrm>
          <a:prstGeom prst="rightArrow">
            <a:avLst>
              <a:gd name="adj1" fmla="val 50000"/>
              <a:gd name="adj2" fmla="val 32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244200"/>
            <a:ext cx="9095509" cy="73638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04109" y="5864616"/>
            <a:ext cx="457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Did you have</a:t>
            </a:r>
            <a:endParaRPr lang="en-US" sz="4500" b="1" dirty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813955" y="6060823"/>
            <a:ext cx="685800" cy="392415"/>
          </a:xfrm>
          <a:prstGeom prst="rightArrow">
            <a:avLst>
              <a:gd name="adj1" fmla="val 50000"/>
              <a:gd name="adj2" fmla="val 32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37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  <p:bldP spid="12" grpId="0"/>
      <p:bldP spid="15" grpId="0" animBg="1"/>
      <p:bldP spid="14" grpId="0"/>
      <p:bldP spid="16" grpId="0" animBg="1"/>
      <p:bldP spid="18" grpId="0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7"/>
            <a:ext cx="9105900" cy="1295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3983"/>
            <a:ext cx="9067800" cy="55556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750" y="1676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She wore a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dress</a:t>
            </a:r>
            <a:r>
              <a:rPr lang="en-US" sz="4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7700" y="27432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 left work </a:t>
            </a:r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late.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7532" y="3735065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We went by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bus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6918" y="48006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He lost his </a:t>
            </a:r>
            <a:r>
              <a:rPr lang="en-US" sz="45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wallet.</a:t>
            </a:r>
            <a:endParaRPr lang="en-US" sz="45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282" y="5867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You had a </a:t>
            </a:r>
            <a:r>
              <a:rPr lang="en-US" sz="45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salad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6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2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7400"/>
            <a:ext cx="91440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1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665018"/>
            <a:ext cx="6172200" cy="6172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73"/>
            <a:ext cx="9144000" cy="685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85800"/>
            <a:ext cx="2971800" cy="61514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8546" y="914400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8546" y="1593045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987" y="2438400"/>
            <a:ext cx="360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6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987" y="3104787"/>
            <a:ext cx="290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6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1" y="3830481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33" y="4592481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6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6987" y="5250873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6987" y="6095999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600" b="1" dirty="0">
              <a:solidFill>
                <a:srgbClr val="CC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79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4"/>
          <p:cNvSpPr>
            <a:spLocks noChangeArrowheads="1"/>
          </p:cNvSpPr>
          <p:nvPr/>
        </p:nvSpPr>
        <p:spPr bwMode="auto">
          <a:xfrm>
            <a:off x="2438400" y="381000"/>
            <a:ext cx="4603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5400" b="1">
                <a:solidFill>
                  <a:srgbClr val="FF0000"/>
                </a:solidFill>
              </a:rPr>
              <a:t>HOMEWORK</a:t>
            </a:r>
          </a:p>
        </p:txBody>
      </p:sp>
      <p:sp>
        <p:nvSpPr>
          <p:cNvPr id="343045" name="Rectangle 5"/>
          <p:cNvSpPr>
            <a:spLocks noChangeArrowheads="1"/>
          </p:cNvSpPr>
          <p:nvPr/>
        </p:nvSpPr>
        <p:spPr bwMode="auto">
          <a:xfrm>
            <a:off x="762000" y="1905000"/>
            <a:ext cx="8382000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en-US" altLang="en-US" sz="3600" b="1">
                <a:solidFill>
                  <a:srgbClr val="000099"/>
                </a:solidFill>
              </a:rPr>
              <a:t>- Learn vocabulary by hearth.</a:t>
            </a:r>
          </a:p>
          <a:p>
            <a:pPr>
              <a:spcBef>
                <a:spcPct val="60000"/>
              </a:spcBef>
            </a:pPr>
            <a:r>
              <a:rPr lang="en-US" altLang="en-US" sz="3600" b="1">
                <a:solidFill>
                  <a:srgbClr val="000099"/>
                </a:solidFill>
              </a:rPr>
              <a:t>- Prepare next lessons.</a:t>
            </a:r>
          </a:p>
        </p:txBody>
      </p:sp>
    </p:spTree>
    <p:extLst>
      <p:ext uri="{BB962C8B-B14F-4D97-AF65-F5344CB8AC3E}">
        <p14:creationId xmlns:p14="http://schemas.microsoft.com/office/powerpoint/2010/main" val="375379941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3430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inhanhnuituye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4488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533400" y="3048000"/>
            <a:ext cx="5105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n-GB" altLang="en-US" sz="4000" b="1">
              <a:solidFill>
                <a:srgbClr val="800000"/>
              </a:solidFill>
            </a:endParaRPr>
          </a:p>
        </p:txBody>
      </p:sp>
      <p:sp>
        <p:nvSpPr>
          <p:cNvPr id="174084" name="WordArt 4"/>
          <p:cNvSpPr>
            <a:spLocks noChangeArrowheads="1" noChangeShapeType="1" noTextEdit="1"/>
          </p:cNvSpPr>
          <p:nvPr/>
        </p:nvSpPr>
        <p:spPr bwMode="auto">
          <a:xfrm>
            <a:off x="838200" y="381000"/>
            <a:ext cx="80010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Thank you for your attention!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43000" y="5943600"/>
            <a:ext cx="7208838" cy="760413"/>
            <a:chOff x="480" y="3685"/>
            <a:chExt cx="4541" cy="479"/>
          </a:xfrm>
        </p:grpSpPr>
        <p:pic>
          <p:nvPicPr>
            <p:cNvPr id="87048" name="Picture 7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49" name="Picture 8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0" name="Picture 9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" y="3685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1" name="Picture 10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2" name="Picture 11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3" name="Picture 12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6" y="3849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4" name="Picture 13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" y="3838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5" name="Picture 14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5" y="3838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6" name="Picture 15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9" y="3850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7" name="Picture 16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1" y="3850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4098" name="Picture 18" descr="cauTrangTie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81200"/>
            <a:ext cx="8153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7" name="AutoShape 25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8763000" y="5867400"/>
            <a:ext cx="533400" cy="5334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06943"/>
      </p:ext>
    </p:extLst>
  </p:cSld>
  <p:clrMapOvr>
    <a:masterClrMapping/>
  </p:clrMapOvr>
  <p:transition spd="slow">
    <p:split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161</Words>
  <Application>Microsoft Office PowerPoint</Application>
  <PresentationFormat>On-screen Show (4:3)</PresentationFormat>
  <Paragraphs>74</Paragraphs>
  <Slides>16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THANHTAM</dc:creator>
  <cp:lastModifiedBy>THANHTAM</cp:lastModifiedBy>
  <cp:revision>53</cp:revision>
  <dcterms:created xsi:type="dcterms:W3CDTF">2019-03-14T11:54:39Z</dcterms:created>
  <dcterms:modified xsi:type="dcterms:W3CDTF">2019-03-20T13:07:29Z</dcterms:modified>
</cp:coreProperties>
</file>